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15.04.2016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15.04.2016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cs-CZ" dirty="0" err="1" smtClean="0"/>
              <a:t>Meziprezentace</a:t>
            </a:r>
            <a:r>
              <a:rPr lang="cs-CZ" dirty="0" smtClean="0"/>
              <a:t> - </a:t>
            </a:r>
            <a:r>
              <a:rPr lang="cs-CZ" dirty="0" err="1" smtClean="0"/>
              <a:t>Timashevskaya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36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a\Desktop\Atelier V\3\str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1989"/>
            <a:ext cx="9036496" cy="443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Stromy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419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 smtClean="0"/>
              <a:t>Keře</a:t>
            </a:r>
            <a:endParaRPr lang="cs-CZ" sz="2400" dirty="0"/>
          </a:p>
        </p:txBody>
      </p:sp>
      <p:pic>
        <p:nvPicPr>
          <p:cNvPr id="3074" name="Picture 2" descr="C:\Users\Sonya\Desktop\Atelier V\3\keř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" y="1412776"/>
            <a:ext cx="8981543" cy="440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Trvalkový porost</a:t>
            </a:r>
            <a:endParaRPr lang="cs-CZ" sz="2400" dirty="0"/>
          </a:p>
        </p:txBody>
      </p:sp>
      <p:pic>
        <p:nvPicPr>
          <p:cNvPr id="4098" name="Picture 2" descr="C:\Users\Sonya\Desktop\Atelier V\3\trval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35179" cy="532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2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picea omor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Картинки по запросу picea omori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9" name="Picture 5" descr="C:\Users\Sonya\Desktop\Atelier V\3\a1962858f7c9abb64a7139ff6fb4b1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59124"/>
            <a:ext cx="1835046" cy="26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Sonya\Desktop\Atelier V\3\Picea_omorika5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83" y="1216516"/>
            <a:ext cx="2088232" cy="270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onya\Desktop\Atelier V\3\Spiraea_x_arguta_1606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14722"/>
            <a:ext cx="3902075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Sonya\Desktop\Atelier V\3\1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79574"/>
            <a:ext cx="31663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Sonya\Desktop\Atelier V\3\Polygonum affi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53" y="4279574"/>
            <a:ext cx="3186381" cy="23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Rostlinný materiál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374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Řez</a:t>
            </a:r>
            <a:endParaRPr lang="cs-CZ" sz="2400" dirty="0"/>
          </a:p>
        </p:txBody>
      </p:sp>
      <p:pic>
        <p:nvPicPr>
          <p:cNvPr id="5122" name="Picture 2" descr="F:\fghhrchecerheh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0" y="1340768"/>
            <a:ext cx="8701699" cy="489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1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dirty="0" smtClean="0"/>
              <a:t>za pozornost</a:t>
            </a:r>
            <a:endParaRPr lang="cs-CZ" dirty="0"/>
          </a:p>
        </p:txBody>
      </p:sp>
      <p:pic>
        <p:nvPicPr>
          <p:cNvPr id="7170" name="Picture 2" descr="C:\Users\Sonya\Desktop\сонинка\mya\soni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54" y="3356992"/>
            <a:ext cx="5005388" cy="81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smtClean="0"/>
              <a:t>Osazovací plán</a:t>
            </a:r>
            <a:endParaRPr lang="cs-CZ" sz="2800" dirty="0"/>
          </a:p>
        </p:txBody>
      </p:sp>
      <p:pic>
        <p:nvPicPr>
          <p:cNvPr id="6146" name="Picture 2" descr="C:\Users\Sonya\Desktop\Atelier V\1\osaz 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52735"/>
            <a:ext cx="9252521" cy="56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1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Sonya\Desktop\Atelier V\1\str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" y="980728"/>
            <a:ext cx="9119167" cy="54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092280" y="4293096"/>
            <a:ext cx="1872208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 descr="C:\Users\Sonya\Desktop\Atelier V\1\compass-303492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39795"/>
            <a:ext cx="940154" cy="94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a\Desktop\Atelier V\1\keř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47" y="908720"/>
            <a:ext cx="9197540" cy="58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nya\Desktop\Atelier V\1\trval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627" y="1124744"/>
            <a:ext cx="9694284" cy="96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smtClean="0"/>
              <a:t>Rostlinný materiál</a:t>
            </a:r>
            <a:endParaRPr lang="cs-CZ" sz="2800" dirty="0"/>
          </a:p>
        </p:txBody>
      </p:sp>
      <p:pic>
        <p:nvPicPr>
          <p:cNvPr id="5122" name="Picture 2" descr="C:\Users\Sonya\Desktop\Atelier V\1\12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" y="1347597"/>
            <a:ext cx="2169263" cy="289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onya\Desktop\Atelier V\1\sericea4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43950"/>
            <a:ext cx="3647893" cy="22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onya\Desktop\Atelier V\1\salvia_nemorosa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303" y="1972751"/>
            <a:ext cx="3012614" cy="225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onya\Desktop\Atelier V\1\panicum virgatu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39781"/>
            <a:ext cx="2695328" cy="179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onya\Desktop\Atelier V\1\stipa penna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21" y="4637312"/>
            <a:ext cx="2698779" cy="179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Sonya\Desktop\Atelier V\1\pennisetum-villosu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2695329" cy="179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smtClean="0"/>
              <a:t>Řez</a:t>
            </a:r>
            <a:endParaRPr lang="cs-CZ" sz="2800" dirty="0"/>
          </a:p>
        </p:txBody>
      </p:sp>
      <p:pic>
        <p:nvPicPr>
          <p:cNvPr id="4098" name="Picture 2" descr="C:\Users\Sonya\Desktop\Atelier V\1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0840"/>
            <a:ext cx="9144000" cy="508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4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/>
          <a:lstStyle/>
          <a:p>
            <a:pPr algn="r"/>
            <a:r>
              <a:rPr lang="cs-CZ" dirty="0" smtClean="0"/>
              <a:t>2. Rychle rostoucí dřeviny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2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a\Desktop\Atelier V\3\osazov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" y="171939"/>
            <a:ext cx="9041173" cy="712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23</Words>
  <Application>Microsoft Office PowerPoint</Application>
  <PresentationFormat>Předvádění na obrazovce (4:3)</PresentationFormat>
  <Paragraphs>11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sady Office</vt:lpstr>
      <vt:lpstr>Meziprezentace - Timashevskaya </vt:lpstr>
      <vt:lpstr>Osazovací plán</vt:lpstr>
      <vt:lpstr>Prezentace aplikace PowerPoint</vt:lpstr>
      <vt:lpstr>Prezentace aplikace PowerPoint</vt:lpstr>
      <vt:lpstr>Prezentace aplikace PowerPoint</vt:lpstr>
      <vt:lpstr>Rostlinný materiál</vt:lpstr>
      <vt:lpstr>Řez</vt:lpstr>
      <vt:lpstr>2. Rychle rostoucí dřeviny</vt:lpstr>
      <vt:lpstr>Prezentace aplikace PowerPoint</vt:lpstr>
      <vt:lpstr>Stromy</vt:lpstr>
      <vt:lpstr>Keře</vt:lpstr>
      <vt:lpstr>Trvalkový porost</vt:lpstr>
      <vt:lpstr>Rostlinný materiál</vt:lpstr>
      <vt:lpstr>Řez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Záhon pro kyselou půdu</dc:title>
  <dc:creator>Sonya</dc:creator>
  <cp:lastModifiedBy>projektor</cp:lastModifiedBy>
  <cp:revision>12</cp:revision>
  <dcterms:created xsi:type="dcterms:W3CDTF">2016-03-31T14:08:10Z</dcterms:created>
  <dcterms:modified xsi:type="dcterms:W3CDTF">2016-04-15T14:24:53Z</dcterms:modified>
</cp:coreProperties>
</file>